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Courgette"/>
      <p:regular r:id="rId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Courgette-regular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image" Target="../media/image4.png"/><Relationship Id="rId13" Type="http://schemas.openxmlformats.org/officeDocument/2006/relationships/image" Target="../media/image5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Relationship Id="rId4" Type="http://schemas.openxmlformats.org/officeDocument/2006/relationships/image" Target="../media/image10.png"/><Relationship Id="rId9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Logo_Raspberry_Pi_Buenos_Aire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650" y="3902200"/>
            <a:ext cx="807973" cy="98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1836" y="1842438"/>
            <a:ext cx="1940325" cy="145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1876" y="379825"/>
            <a:ext cx="1032350" cy="241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7122101" y="-318238"/>
            <a:ext cx="974850" cy="23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74176" y="1509150"/>
            <a:ext cx="1120850" cy="262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138442" y="1740075"/>
            <a:ext cx="1235650" cy="19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-5400000">
            <a:off x="1408735" y="2199872"/>
            <a:ext cx="807975" cy="2301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79530" y="3973950"/>
            <a:ext cx="2215495" cy="91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813349" y="379825"/>
            <a:ext cx="1191321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601825" y="3562974"/>
            <a:ext cx="1940324" cy="136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3252375" y="453200"/>
            <a:ext cx="2961600" cy="91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4900">
                <a:solidFill>
                  <a:srgbClr val="F1C232"/>
                </a:solidFill>
                <a:latin typeface="Courgette"/>
                <a:ea typeface="Courgette"/>
                <a:cs typeface="Courgette"/>
                <a:sym typeface="Courgette"/>
              </a:rPr>
              <a:t>Luciano’s tech</a:t>
            </a:r>
            <a:endParaRPr b="1" sz="4900">
              <a:solidFill>
                <a:srgbClr val="F1C232"/>
              </a:solidFill>
              <a:latin typeface="Courgette"/>
              <a:ea typeface="Courgette"/>
              <a:cs typeface="Courgette"/>
              <a:sym typeface="Courgett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